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1.xml" ContentType="application/vnd.openxmlformats-officedocument.presentationml.tag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4" r:id="rId2"/>
  </p:sldMasterIdLst>
  <p:sldIdLst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4A605F-8984-4F6E-A0E4-ACF262BA48CE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9C7726-C493-4B45-A3AF-C767A470272B}">
      <dgm:prSet phldrT="[Text]"/>
      <dgm:spPr/>
      <dgm:t>
        <a:bodyPr/>
        <a:lstStyle/>
        <a:p>
          <a:r>
            <a:rPr lang="en-US" b="1" dirty="0"/>
            <a:t>Research Design</a:t>
          </a:r>
        </a:p>
      </dgm:t>
    </dgm:pt>
    <dgm:pt modelId="{EAB8D9C7-2687-42A0-A0DD-2F137C1A114D}" type="parTrans" cxnId="{8C94A943-035B-4D26-B69E-A3B875639916}">
      <dgm:prSet/>
      <dgm:spPr/>
      <dgm:t>
        <a:bodyPr/>
        <a:lstStyle/>
        <a:p>
          <a:endParaRPr lang="en-US"/>
        </a:p>
      </dgm:t>
    </dgm:pt>
    <dgm:pt modelId="{624B7338-693D-4847-BA62-065EE34CCCA1}" type="sibTrans" cxnId="{8C94A943-035B-4D26-B69E-A3B875639916}">
      <dgm:prSet/>
      <dgm:spPr/>
      <dgm:t>
        <a:bodyPr/>
        <a:lstStyle/>
        <a:p>
          <a:endParaRPr lang="en-US"/>
        </a:p>
      </dgm:t>
    </dgm:pt>
    <dgm:pt modelId="{787F5C5E-189E-4A3E-8026-1212418FD2B9}">
      <dgm:prSet phldrT="[Text]"/>
      <dgm:spPr/>
      <dgm:t>
        <a:bodyPr/>
        <a:lstStyle/>
        <a:p>
          <a:r>
            <a:rPr lang="en-US" dirty="0"/>
            <a:t>Qualitative  Data Analysis Approach</a:t>
          </a:r>
        </a:p>
      </dgm:t>
    </dgm:pt>
    <dgm:pt modelId="{CADB9D0A-2E5A-4479-8302-2945869CDDC3}" type="parTrans" cxnId="{D8A1FED5-51A0-43D3-922C-F38392EC4767}">
      <dgm:prSet/>
      <dgm:spPr/>
      <dgm:t>
        <a:bodyPr/>
        <a:lstStyle/>
        <a:p>
          <a:endParaRPr lang="en-US"/>
        </a:p>
      </dgm:t>
    </dgm:pt>
    <dgm:pt modelId="{F60E86BB-9CAF-4D61-A60C-D451815803AE}" type="sibTrans" cxnId="{D8A1FED5-51A0-43D3-922C-F38392EC4767}">
      <dgm:prSet/>
      <dgm:spPr/>
      <dgm:t>
        <a:bodyPr/>
        <a:lstStyle/>
        <a:p>
          <a:endParaRPr lang="en-US"/>
        </a:p>
      </dgm:t>
    </dgm:pt>
    <dgm:pt modelId="{B48DDCFE-FA7C-4FF2-83C9-1CB4F8522B81}">
      <dgm:prSet phldrT="[Text]"/>
      <dgm:spPr/>
      <dgm:t>
        <a:bodyPr/>
        <a:lstStyle/>
        <a:p>
          <a:r>
            <a:rPr lang="en-US" b="1" dirty="0"/>
            <a:t>Target Population</a:t>
          </a:r>
        </a:p>
      </dgm:t>
    </dgm:pt>
    <dgm:pt modelId="{CEE6C039-3239-4013-8BA4-AD6D383A4D02}" type="parTrans" cxnId="{F1F16890-C985-4082-A5A8-94EA7F39170C}">
      <dgm:prSet/>
      <dgm:spPr/>
      <dgm:t>
        <a:bodyPr/>
        <a:lstStyle/>
        <a:p>
          <a:endParaRPr lang="en-US"/>
        </a:p>
      </dgm:t>
    </dgm:pt>
    <dgm:pt modelId="{CE47BE38-10C4-4DA0-ABC1-D291EC8B1A70}" type="sibTrans" cxnId="{F1F16890-C985-4082-A5A8-94EA7F39170C}">
      <dgm:prSet/>
      <dgm:spPr/>
      <dgm:t>
        <a:bodyPr/>
        <a:lstStyle/>
        <a:p>
          <a:endParaRPr lang="en-US"/>
        </a:p>
      </dgm:t>
    </dgm:pt>
    <dgm:pt modelId="{DEF7604E-7C3D-48B7-9062-AC6C120096C0}">
      <dgm:prSet phldrT="[Text]"/>
      <dgm:spPr/>
      <dgm:t>
        <a:bodyPr/>
        <a:lstStyle/>
        <a:p>
          <a:r>
            <a:rPr lang="en-US" dirty="0"/>
            <a:t>Officials, employees, and stakeholders within the office </a:t>
          </a:r>
        </a:p>
      </dgm:t>
    </dgm:pt>
    <dgm:pt modelId="{B5A87925-E5DF-4D3C-84C0-4391FD659080}" type="parTrans" cxnId="{7598F1F3-8C12-420C-8EB5-A3126649B13F}">
      <dgm:prSet/>
      <dgm:spPr/>
      <dgm:t>
        <a:bodyPr/>
        <a:lstStyle/>
        <a:p>
          <a:endParaRPr lang="en-US"/>
        </a:p>
      </dgm:t>
    </dgm:pt>
    <dgm:pt modelId="{FEF037BD-9E68-452F-9F9C-A3361D588564}" type="sibTrans" cxnId="{7598F1F3-8C12-420C-8EB5-A3126649B13F}">
      <dgm:prSet/>
      <dgm:spPr/>
      <dgm:t>
        <a:bodyPr/>
        <a:lstStyle/>
        <a:p>
          <a:endParaRPr lang="en-US"/>
        </a:p>
      </dgm:t>
    </dgm:pt>
    <dgm:pt modelId="{F3F1C1F3-7208-4E70-ACCE-CBAAFA479C49}">
      <dgm:prSet phldrT="[Text]"/>
      <dgm:spPr/>
      <dgm:t>
        <a:bodyPr/>
        <a:lstStyle/>
        <a:p>
          <a:r>
            <a:rPr lang="en-US" b="1" dirty="0"/>
            <a:t>Sampling Technique</a:t>
          </a:r>
        </a:p>
      </dgm:t>
    </dgm:pt>
    <dgm:pt modelId="{2E621CEB-50B5-42A8-BC96-208C587E8D0B}" type="parTrans" cxnId="{927773CE-197D-4D93-9C99-79F779503CF6}">
      <dgm:prSet/>
      <dgm:spPr/>
      <dgm:t>
        <a:bodyPr/>
        <a:lstStyle/>
        <a:p>
          <a:endParaRPr lang="en-US"/>
        </a:p>
      </dgm:t>
    </dgm:pt>
    <dgm:pt modelId="{F646A5A5-51D6-4DD8-BBCB-104E6BCBB6D6}" type="sibTrans" cxnId="{927773CE-197D-4D93-9C99-79F779503CF6}">
      <dgm:prSet/>
      <dgm:spPr/>
      <dgm:t>
        <a:bodyPr/>
        <a:lstStyle/>
        <a:p>
          <a:endParaRPr lang="en-US"/>
        </a:p>
      </dgm:t>
    </dgm:pt>
    <dgm:pt modelId="{E087E1F0-3755-4F21-98F7-D4C2B5275E0C}">
      <dgm:prSet phldrT="[Text]"/>
      <dgm:spPr/>
      <dgm:t>
        <a:bodyPr/>
        <a:lstStyle/>
        <a:p>
          <a:r>
            <a:rPr lang="en-US" dirty="0"/>
            <a:t>Stratified Random Sampling </a:t>
          </a:r>
        </a:p>
      </dgm:t>
    </dgm:pt>
    <dgm:pt modelId="{8E859A6E-094B-4E3E-94DD-7880BC3E8C4D}" type="parTrans" cxnId="{773C9F82-45DB-48F5-9D3A-A2B8DF500FDD}">
      <dgm:prSet/>
      <dgm:spPr/>
      <dgm:t>
        <a:bodyPr/>
        <a:lstStyle/>
        <a:p>
          <a:endParaRPr lang="en-US"/>
        </a:p>
      </dgm:t>
    </dgm:pt>
    <dgm:pt modelId="{7EA7EE83-5D19-4FE6-9183-A77458F58AA0}" type="sibTrans" cxnId="{773C9F82-45DB-48F5-9D3A-A2B8DF500FDD}">
      <dgm:prSet/>
      <dgm:spPr/>
      <dgm:t>
        <a:bodyPr/>
        <a:lstStyle/>
        <a:p>
          <a:endParaRPr lang="en-US"/>
        </a:p>
      </dgm:t>
    </dgm:pt>
    <dgm:pt modelId="{856041B2-743A-4E58-B469-0D541EC6F8DB}" type="pres">
      <dgm:prSet presAssocID="{874A605F-8984-4F6E-A0E4-ACF262BA48CE}" presName="linearFlow" presStyleCnt="0">
        <dgm:presLayoutVars>
          <dgm:dir/>
          <dgm:animLvl val="lvl"/>
          <dgm:resizeHandles val="exact"/>
        </dgm:presLayoutVars>
      </dgm:prSet>
      <dgm:spPr/>
    </dgm:pt>
    <dgm:pt modelId="{9E5EEAEB-2AB0-48A9-9370-62B77B7C9EA4}" type="pres">
      <dgm:prSet presAssocID="{7A9C7726-C493-4B45-A3AF-C767A470272B}" presName="composite" presStyleCnt="0"/>
      <dgm:spPr/>
    </dgm:pt>
    <dgm:pt modelId="{FD78909F-CA75-46D4-982C-2CC592CA58CD}" type="pres">
      <dgm:prSet presAssocID="{7A9C7726-C493-4B45-A3AF-C767A470272B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1D90D427-D602-428F-A5E6-6EC3851A175C}" type="pres">
      <dgm:prSet presAssocID="{7A9C7726-C493-4B45-A3AF-C767A470272B}" presName="descendantText" presStyleLbl="alignAcc1" presStyleIdx="0" presStyleCnt="3" custLinFactNeighborX="306" custLinFactNeighborY="1605">
        <dgm:presLayoutVars>
          <dgm:bulletEnabled val="1"/>
        </dgm:presLayoutVars>
      </dgm:prSet>
      <dgm:spPr/>
    </dgm:pt>
    <dgm:pt modelId="{5DA0992A-38B6-4016-AB59-040C194FA97C}" type="pres">
      <dgm:prSet presAssocID="{624B7338-693D-4847-BA62-065EE34CCCA1}" presName="sp" presStyleCnt="0"/>
      <dgm:spPr/>
    </dgm:pt>
    <dgm:pt modelId="{B2863BA4-873D-4862-BC45-197E5CE25693}" type="pres">
      <dgm:prSet presAssocID="{B48DDCFE-FA7C-4FF2-83C9-1CB4F8522B81}" presName="composite" presStyleCnt="0"/>
      <dgm:spPr/>
    </dgm:pt>
    <dgm:pt modelId="{6436DE04-6704-469D-AFB8-0CD267AA3A2E}" type="pres">
      <dgm:prSet presAssocID="{B48DDCFE-FA7C-4FF2-83C9-1CB4F8522B81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6E52984B-7060-48D5-B4AC-E63080E8572E}" type="pres">
      <dgm:prSet presAssocID="{B48DDCFE-FA7C-4FF2-83C9-1CB4F8522B81}" presName="descendantText" presStyleLbl="alignAcc1" presStyleIdx="1" presStyleCnt="3">
        <dgm:presLayoutVars>
          <dgm:bulletEnabled val="1"/>
        </dgm:presLayoutVars>
      </dgm:prSet>
      <dgm:spPr/>
    </dgm:pt>
    <dgm:pt modelId="{E9111297-E2FE-418F-ACED-645CC4F700CB}" type="pres">
      <dgm:prSet presAssocID="{CE47BE38-10C4-4DA0-ABC1-D291EC8B1A70}" presName="sp" presStyleCnt="0"/>
      <dgm:spPr/>
    </dgm:pt>
    <dgm:pt modelId="{3E24D864-7A47-4B91-8B9D-0811E2741271}" type="pres">
      <dgm:prSet presAssocID="{F3F1C1F3-7208-4E70-ACCE-CBAAFA479C49}" presName="composite" presStyleCnt="0"/>
      <dgm:spPr/>
    </dgm:pt>
    <dgm:pt modelId="{64EF757D-F137-4521-B280-5D6DFA79FE65}" type="pres">
      <dgm:prSet presAssocID="{F3F1C1F3-7208-4E70-ACCE-CBAAFA479C49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4619061B-1904-4BF2-97D9-EAA98F40903A}" type="pres">
      <dgm:prSet presAssocID="{F3F1C1F3-7208-4E70-ACCE-CBAAFA479C49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9C32ED03-E5A8-4903-982E-1A86C2F9D5E7}" type="presOf" srcId="{E087E1F0-3755-4F21-98F7-D4C2B5275E0C}" destId="{4619061B-1904-4BF2-97D9-EAA98F40903A}" srcOrd="0" destOrd="0" presId="urn:microsoft.com/office/officeart/2005/8/layout/chevron2"/>
    <dgm:cxn modelId="{1174DD10-3AA7-4A62-841F-83D07AC2090B}" type="presOf" srcId="{787F5C5E-189E-4A3E-8026-1212418FD2B9}" destId="{1D90D427-D602-428F-A5E6-6EC3851A175C}" srcOrd="0" destOrd="0" presId="urn:microsoft.com/office/officeart/2005/8/layout/chevron2"/>
    <dgm:cxn modelId="{E345E320-168F-4F83-AD53-F168CC9A45A5}" type="presOf" srcId="{F3F1C1F3-7208-4E70-ACCE-CBAAFA479C49}" destId="{64EF757D-F137-4521-B280-5D6DFA79FE65}" srcOrd="0" destOrd="0" presId="urn:microsoft.com/office/officeart/2005/8/layout/chevron2"/>
    <dgm:cxn modelId="{2B648F3D-B151-403A-A5A5-41DBA0786883}" type="presOf" srcId="{874A605F-8984-4F6E-A0E4-ACF262BA48CE}" destId="{856041B2-743A-4E58-B469-0D541EC6F8DB}" srcOrd="0" destOrd="0" presId="urn:microsoft.com/office/officeart/2005/8/layout/chevron2"/>
    <dgm:cxn modelId="{A641265F-9CFF-4137-859A-884AF760BDA8}" type="presOf" srcId="{7A9C7726-C493-4B45-A3AF-C767A470272B}" destId="{FD78909F-CA75-46D4-982C-2CC592CA58CD}" srcOrd="0" destOrd="0" presId="urn:microsoft.com/office/officeart/2005/8/layout/chevron2"/>
    <dgm:cxn modelId="{8C94A943-035B-4D26-B69E-A3B875639916}" srcId="{874A605F-8984-4F6E-A0E4-ACF262BA48CE}" destId="{7A9C7726-C493-4B45-A3AF-C767A470272B}" srcOrd="0" destOrd="0" parTransId="{EAB8D9C7-2687-42A0-A0DD-2F137C1A114D}" sibTransId="{624B7338-693D-4847-BA62-065EE34CCCA1}"/>
    <dgm:cxn modelId="{EE37426A-C643-489E-8624-F6CD00FFBA2A}" type="presOf" srcId="{DEF7604E-7C3D-48B7-9062-AC6C120096C0}" destId="{6E52984B-7060-48D5-B4AC-E63080E8572E}" srcOrd="0" destOrd="0" presId="urn:microsoft.com/office/officeart/2005/8/layout/chevron2"/>
    <dgm:cxn modelId="{773C9F82-45DB-48F5-9D3A-A2B8DF500FDD}" srcId="{F3F1C1F3-7208-4E70-ACCE-CBAAFA479C49}" destId="{E087E1F0-3755-4F21-98F7-D4C2B5275E0C}" srcOrd="0" destOrd="0" parTransId="{8E859A6E-094B-4E3E-94DD-7880BC3E8C4D}" sibTransId="{7EA7EE83-5D19-4FE6-9183-A77458F58AA0}"/>
    <dgm:cxn modelId="{F1F16890-C985-4082-A5A8-94EA7F39170C}" srcId="{874A605F-8984-4F6E-A0E4-ACF262BA48CE}" destId="{B48DDCFE-FA7C-4FF2-83C9-1CB4F8522B81}" srcOrd="1" destOrd="0" parTransId="{CEE6C039-3239-4013-8BA4-AD6D383A4D02}" sibTransId="{CE47BE38-10C4-4DA0-ABC1-D291EC8B1A70}"/>
    <dgm:cxn modelId="{927773CE-197D-4D93-9C99-79F779503CF6}" srcId="{874A605F-8984-4F6E-A0E4-ACF262BA48CE}" destId="{F3F1C1F3-7208-4E70-ACCE-CBAAFA479C49}" srcOrd="2" destOrd="0" parTransId="{2E621CEB-50B5-42A8-BC96-208C587E8D0B}" sibTransId="{F646A5A5-51D6-4DD8-BBCB-104E6BCBB6D6}"/>
    <dgm:cxn modelId="{D8A1FED5-51A0-43D3-922C-F38392EC4767}" srcId="{7A9C7726-C493-4B45-A3AF-C767A470272B}" destId="{787F5C5E-189E-4A3E-8026-1212418FD2B9}" srcOrd="0" destOrd="0" parTransId="{CADB9D0A-2E5A-4479-8302-2945869CDDC3}" sibTransId="{F60E86BB-9CAF-4D61-A60C-D451815803AE}"/>
    <dgm:cxn modelId="{32CC44E2-4DC5-4C75-B24F-0A358FCCDD95}" type="presOf" srcId="{B48DDCFE-FA7C-4FF2-83C9-1CB4F8522B81}" destId="{6436DE04-6704-469D-AFB8-0CD267AA3A2E}" srcOrd="0" destOrd="0" presId="urn:microsoft.com/office/officeart/2005/8/layout/chevron2"/>
    <dgm:cxn modelId="{7598F1F3-8C12-420C-8EB5-A3126649B13F}" srcId="{B48DDCFE-FA7C-4FF2-83C9-1CB4F8522B81}" destId="{DEF7604E-7C3D-48B7-9062-AC6C120096C0}" srcOrd="0" destOrd="0" parTransId="{B5A87925-E5DF-4D3C-84C0-4391FD659080}" sibTransId="{FEF037BD-9E68-452F-9F9C-A3361D588564}"/>
    <dgm:cxn modelId="{F047D476-807F-4ABC-92D8-D2B6B6436A73}" type="presParOf" srcId="{856041B2-743A-4E58-B469-0D541EC6F8DB}" destId="{9E5EEAEB-2AB0-48A9-9370-62B77B7C9EA4}" srcOrd="0" destOrd="0" presId="urn:microsoft.com/office/officeart/2005/8/layout/chevron2"/>
    <dgm:cxn modelId="{BD85528C-873B-4762-9750-88FE71FA4A55}" type="presParOf" srcId="{9E5EEAEB-2AB0-48A9-9370-62B77B7C9EA4}" destId="{FD78909F-CA75-46D4-982C-2CC592CA58CD}" srcOrd="0" destOrd="0" presId="urn:microsoft.com/office/officeart/2005/8/layout/chevron2"/>
    <dgm:cxn modelId="{7AEDBACF-D555-423B-AC9B-944960534EEF}" type="presParOf" srcId="{9E5EEAEB-2AB0-48A9-9370-62B77B7C9EA4}" destId="{1D90D427-D602-428F-A5E6-6EC3851A175C}" srcOrd="1" destOrd="0" presId="urn:microsoft.com/office/officeart/2005/8/layout/chevron2"/>
    <dgm:cxn modelId="{5A12AD01-E030-444F-81F2-0385A7078593}" type="presParOf" srcId="{856041B2-743A-4E58-B469-0D541EC6F8DB}" destId="{5DA0992A-38B6-4016-AB59-040C194FA97C}" srcOrd="1" destOrd="0" presId="urn:microsoft.com/office/officeart/2005/8/layout/chevron2"/>
    <dgm:cxn modelId="{39186A8E-63AC-45CA-973F-D19478A4413F}" type="presParOf" srcId="{856041B2-743A-4E58-B469-0D541EC6F8DB}" destId="{B2863BA4-873D-4862-BC45-197E5CE25693}" srcOrd="2" destOrd="0" presId="urn:microsoft.com/office/officeart/2005/8/layout/chevron2"/>
    <dgm:cxn modelId="{CA5E9650-E1C4-4EC6-921F-33B7B7A5F480}" type="presParOf" srcId="{B2863BA4-873D-4862-BC45-197E5CE25693}" destId="{6436DE04-6704-469D-AFB8-0CD267AA3A2E}" srcOrd="0" destOrd="0" presId="urn:microsoft.com/office/officeart/2005/8/layout/chevron2"/>
    <dgm:cxn modelId="{DF92E377-5574-4E54-B5A7-743C519BF5DC}" type="presParOf" srcId="{B2863BA4-873D-4862-BC45-197E5CE25693}" destId="{6E52984B-7060-48D5-B4AC-E63080E8572E}" srcOrd="1" destOrd="0" presId="urn:microsoft.com/office/officeart/2005/8/layout/chevron2"/>
    <dgm:cxn modelId="{CCDB6D2C-9515-420B-8B31-51B0D8D016F8}" type="presParOf" srcId="{856041B2-743A-4E58-B469-0D541EC6F8DB}" destId="{E9111297-E2FE-418F-ACED-645CC4F700CB}" srcOrd="3" destOrd="0" presId="urn:microsoft.com/office/officeart/2005/8/layout/chevron2"/>
    <dgm:cxn modelId="{ADC7EC4E-1F11-4B1F-88B8-78E56BE5C6CD}" type="presParOf" srcId="{856041B2-743A-4E58-B469-0D541EC6F8DB}" destId="{3E24D864-7A47-4B91-8B9D-0811E2741271}" srcOrd="4" destOrd="0" presId="urn:microsoft.com/office/officeart/2005/8/layout/chevron2"/>
    <dgm:cxn modelId="{D243580E-716A-4884-AC61-AAF291D4B669}" type="presParOf" srcId="{3E24D864-7A47-4B91-8B9D-0811E2741271}" destId="{64EF757D-F137-4521-B280-5D6DFA79FE65}" srcOrd="0" destOrd="0" presId="urn:microsoft.com/office/officeart/2005/8/layout/chevron2"/>
    <dgm:cxn modelId="{70E5292F-6A39-48D4-8700-28F6984321E7}" type="presParOf" srcId="{3E24D864-7A47-4B91-8B9D-0811E2741271}" destId="{4619061B-1904-4BF2-97D9-EAA98F40903A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B8CF34-AF3F-4CC5-824E-A5E768DF5F0D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D1687C-3EC3-40B4-8AAC-ACF53408465F}">
      <dgm:prSet phldrT="[Text]"/>
      <dgm:spPr/>
      <dgm:t>
        <a:bodyPr/>
        <a:lstStyle/>
        <a:p>
          <a:r>
            <a:rPr lang="en-US" dirty="0"/>
            <a:t>Data Sources</a:t>
          </a:r>
        </a:p>
      </dgm:t>
    </dgm:pt>
    <dgm:pt modelId="{4F6C2E36-6762-443F-B633-82E08770CB21}" type="parTrans" cxnId="{EFFEA09D-FB19-49A6-A8B6-659412DC112A}">
      <dgm:prSet/>
      <dgm:spPr/>
      <dgm:t>
        <a:bodyPr/>
        <a:lstStyle/>
        <a:p>
          <a:endParaRPr lang="en-US"/>
        </a:p>
      </dgm:t>
    </dgm:pt>
    <dgm:pt modelId="{B3E5AB48-F91B-4A22-B348-FA06381EE289}" type="sibTrans" cxnId="{EFFEA09D-FB19-49A6-A8B6-659412DC112A}">
      <dgm:prSet/>
      <dgm:spPr/>
      <dgm:t>
        <a:bodyPr/>
        <a:lstStyle/>
        <a:p>
          <a:endParaRPr lang="en-US"/>
        </a:p>
      </dgm:t>
    </dgm:pt>
    <dgm:pt modelId="{5C77F242-34CA-4AE6-A74A-81ABA1AA3E39}">
      <dgm:prSet phldrT="[Text]"/>
      <dgm:spPr/>
      <dgm:t>
        <a:bodyPr/>
        <a:lstStyle/>
        <a:p>
          <a:r>
            <a:rPr lang="en-US" dirty="0"/>
            <a:t>Secondary Data(Existing literatures, reports, official documents, land management policies &amp; so on.) </a:t>
          </a:r>
        </a:p>
      </dgm:t>
    </dgm:pt>
    <dgm:pt modelId="{D912C46B-5AA2-411D-8439-CAD3498E7350}" type="parTrans" cxnId="{A45CC76C-424D-42EC-B86A-5AC5A0514948}">
      <dgm:prSet/>
      <dgm:spPr/>
      <dgm:t>
        <a:bodyPr/>
        <a:lstStyle/>
        <a:p>
          <a:endParaRPr lang="en-US"/>
        </a:p>
      </dgm:t>
    </dgm:pt>
    <dgm:pt modelId="{9C129DF4-B95B-485A-BC30-2C98574A42BA}" type="sibTrans" cxnId="{A45CC76C-424D-42EC-B86A-5AC5A0514948}">
      <dgm:prSet/>
      <dgm:spPr/>
      <dgm:t>
        <a:bodyPr/>
        <a:lstStyle/>
        <a:p>
          <a:endParaRPr lang="en-US"/>
        </a:p>
      </dgm:t>
    </dgm:pt>
    <dgm:pt modelId="{F4B95674-545A-425F-AEFF-BE7F89DFD1FE}">
      <dgm:prSet phldrT="[Text]"/>
      <dgm:spPr/>
      <dgm:t>
        <a:bodyPr/>
        <a:lstStyle/>
        <a:p>
          <a:r>
            <a:rPr lang="en-US" dirty="0"/>
            <a:t>Primary Data( In depth interview)</a:t>
          </a:r>
        </a:p>
      </dgm:t>
    </dgm:pt>
    <dgm:pt modelId="{C0E49126-0574-48F4-BEDD-F74F63AD6963}" type="parTrans" cxnId="{B291164E-18A2-4F00-B0D6-0D46F0C19177}">
      <dgm:prSet/>
      <dgm:spPr/>
      <dgm:t>
        <a:bodyPr/>
        <a:lstStyle/>
        <a:p>
          <a:endParaRPr lang="en-US"/>
        </a:p>
      </dgm:t>
    </dgm:pt>
    <dgm:pt modelId="{FFF933C2-FD47-42B3-80B6-0FF82C9446CA}" type="sibTrans" cxnId="{B291164E-18A2-4F00-B0D6-0D46F0C19177}">
      <dgm:prSet/>
      <dgm:spPr/>
      <dgm:t>
        <a:bodyPr/>
        <a:lstStyle/>
        <a:p>
          <a:endParaRPr lang="en-US"/>
        </a:p>
      </dgm:t>
    </dgm:pt>
    <dgm:pt modelId="{0E1122C4-4E65-4E76-BC9F-8FBF993F33D6}">
      <dgm:prSet phldrT="[Text]"/>
      <dgm:spPr/>
      <dgm:t>
        <a:bodyPr/>
        <a:lstStyle/>
        <a:p>
          <a:r>
            <a:rPr lang="en-US" dirty="0"/>
            <a:t>Data Analysis</a:t>
          </a:r>
        </a:p>
      </dgm:t>
    </dgm:pt>
    <dgm:pt modelId="{155FCE84-43C0-4813-98D7-6AD3456D9C97}" type="parTrans" cxnId="{5F1C3971-405C-4A08-8970-12F9AD86B1DB}">
      <dgm:prSet/>
      <dgm:spPr/>
      <dgm:t>
        <a:bodyPr/>
        <a:lstStyle/>
        <a:p>
          <a:endParaRPr lang="en-US"/>
        </a:p>
      </dgm:t>
    </dgm:pt>
    <dgm:pt modelId="{20F0271D-7151-49A1-95B2-41AEB06EE5CA}" type="sibTrans" cxnId="{5F1C3971-405C-4A08-8970-12F9AD86B1DB}">
      <dgm:prSet/>
      <dgm:spPr/>
      <dgm:t>
        <a:bodyPr/>
        <a:lstStyle/>
        <a:p>
          <a:endParaRPr lang="en-US"/>
        </a:p>
      </dgm:t>
    </dgm:pt>
    <dgm:pt modelId="{C8320497-2F44-4FE2-9D30-BAA6C521C5E2}">
      <dgm:prSet phldrT="[Text]"/>
      <dgm:spPr/>
      <dgm:t>
        <a:bodyPr/>
        <a:lstStyle/>
        <a:p>
          <a:r>
            <a:rPr lang="en-US" dirty="0"/>
            <a:t>Thematic Analysis </a:t>
          </a:r>
        </a:p>
      </dgm:t>
    </dgm:pt>
    <dgm:pt modelId="{46F5CB2B-2AD8-47B2-9AE7-20A1B692DAFD}" type="parTrans" cxnId="{508EF011-28D6-460F-994D-E58D0E5A6CD3}">
      <dgm:prSet/>
      <dgm:spPr/>
      <dgm:t>
        <a:bodyPr/>
        <a:lstStyle/>
        <a:p>
          <a:endParaRPr lang="en-US"/>
        </a:p>
      </dgm:t>
    </dgm:pt>
    <dgm:pt modelId="{C0B36E9D-4765-459C-9589-70CCDC538982}" type="sibTrans" cxnId="{508EF011-28D6-460F-994D-E58D0E5A6CD3}">
      <dgm:prSet/>
      <dgm:spPr/>
      <dgm:t>
        <a:bodyPr/>
        <a:lstStyle/>
        <a:p>
          <a:endParaRPr lang="en-US"/>
        </a:p>
      </dgm:t>
    </dgm:pt>
    <dgm:pt modelId="{2C980BD6-F3EB-45CC-A368-AA2DD13D9AFE}" type="pres">
      <dgm:prSet presAssocID="{5DB8CF34-AF3F-4CC5-824E-A5E768DF5F0D}" presName="linearFlow" presStyleCnt="0">
        <dgm:presLayoutVars>
          <dgm:dir/>
          <dgm:animLvl val="lvl"/>
          <dgm:resizeHandles val="exact"/>
        </dgm:presLayoutVars>
      </dgm:prSet>
      <dgm:spPr/>
    </dgm:pt>
    <dgm:pt modelId="{5380BE37-0FDD-495A-9F1D-FE045A0EC7A3}" type="pres">
      <dgm:prSet presAssocID="{CFD1687C-3EC3-40B4-8AAC-ACF53408465F}" presName="composite" presStyleCnt="0"/>
      <dgm:spPr/>
    </dgm:pt>
    <dgm:pt modelId="{F2F7379B-B4E9-4430-96F0-43296AA9725C}" type="pres">
      <dgm:prSet presAssocID="{CFD1687C-3EC3-40B4-8AAC-ACF53408465F}" presName="parentText" presStyleLbl="alignNode1" presStyleIdx="0" presStyleCnt="2" custLinFactNeighborX="-8636" custLinFactNeighborY="-8314">
        <dgm:presLayoutVars>
          <dgm:chMax val="1"/>
          <dgm:bulletEnabled val="1"/>
        </dgm:presLayoutVars>
      </dgm:prSet>
      <dgm:spPr/>
    </dgm:pt>
    <dgm:pt modelId="{ADFFED9B-6FD7-4C10-A0A3-2BC23AD58B5C}" type="pres">
      <dgm:prSet presAssocID="{CFD1687C-3EC3-40B4-8AAC-ACF53408465F}" presName="descendantText" presStyleLbl="alignAcc1" presStyleIdx="0" presStyleCnt="2" custLinFactNeighborX="207" custLinFactNeighborY="3322">
        <dgm:presLayoutVars>
          <dgm:bulletEnabled val="1"/>
        </dgm:presLayoutVars>
      </dgm:prSet>
      <dgm:spPr/>
    </dgm:pt>
    <dgm:pt modelId="{8F4E5673-FD53-4D23-BFE9-4F511E2E3802}" type="pres">
      <dgm:prSet presAssocID="{B3E5AB48-F91B-4A22-B348-FA06381EE289}" presName="sp" presStyleCnt="0"/>
      <dgm:spPr/>
    </dgm:pt>
    <dgm:pt modelId="{D4F1D37A-45C2-4B94-92D6-9C0B3BD7F052}" type="pres">
      <dgm:prSet presAssocID="{0E1122C4-4E65-4E76-BC9F-8FBF993F33D6}" presName="composite" presStyleCnt="0"/>
      <dgm:spPr/>
    </dgm:pt>
    <dgm:pt modelId="{1231373A-197E-4111-BB5B-24A98F1E16C6}" type="pres">
      <dgm:prSet presAssocID="{0E1122C4-4E65-4E76-BC9F-8FBF993F33D6}" presName="parentText" presStyleLbl="alignNode1" presStyleIdx="1" presStyleCnt="2">
        <dgm:presLayoutVars>
          <dgm:chMax val="1"/>
          <dgm:bulletEnabled val="1"/>
        </dgm:presLayoutVars>
      </dgm:prSet>
      <dgm:spPr/>
    </dgm:pt>
    <dgm:pt modelId="{1C5E5736-138E-47CC-BE28-99727D8C38F4}" type="pres">
      <dgm:prSet presAssocID="{0E1122C4-4E65-4E76-BC9F-8FBF993F33D6}" presName="descendantText" presStyleLbl="alignAcc1" presStyleIdx="1" presStyleCnt="2" custLinFactNeighborX="0" custLinFactNeighborY="-1993">
        <dgm:presLayoutVars>
          <dgm:bulletEnabled val="1"/>
        </dgm:presLayoutVars>
      </dgm:prSet>
      <dgm:spPr/>
    </dgm:pt>
  </dgm:ptLst>
  <dgm:cxnLst>
    <dgm:cxn modelId="{98FBCF06-AFDD-4DAA-B2FF-DBE0411A4271}" type="presOf" srcId="{F4B95674-545A-425F-AEFF-BE7F89DFD1FE}" destId="{ADFFED9B-6FD7-4C10-A0A3-2BC23AD58B5C}" srcOrd="0" destOrd="1" presId="urn:microsoft.com/office/officeart/2005/8/layout/chevron2"/>
    <dgm:cxn modelId="{508EF011-28D6-460F-994D-E58D0E5A6CD3}" srcId="{0E1122C4-4E65-4E76-BC9F-8FBF993F33D6}" destId="{C8320497-2F44-4FE2-9D30-BAA6C521C5E2}" srcOrd="0" destOrd="0" parTransId="{46F5CB2B-2AD8-47B2-9AE7-20A1B692DAFD}" sibTransId="{C0B36E9D-4765-459C-9589-70CCDC538982}"/>
    <dgm:cxn modelId="{35CE3941-B877-4744-B46D-9452FB93C572}" type="presOf" srcId="{CFD1687C-3EC3-40B4-8AAC-ACF53408465F}" destId="{F2F7379B-B4E9-4430-96F0-43296AA9725C}" srcOrd="0" destOrd="0" presId="urn:microsoft.com/office/officeart/2005/8/layout/chevron2"/>
    <dgm:cxn modelId="{8D9BC265-1720-4E5D-AAA5-053535EDCCAB}" type="presOf" srcId="{C8320497-2F44-4FE2-9D30-BAA6C521C5E2}" destId="{1C5E5736-138E-47CC-BE28-99727D8C38F4}" srcOrd="0" destOrd="0" presId="urn:microsoft.com/office/officeart/2005/8/layout/chevron2"/>
    <dgm:cxn modelId="{A45CC76C-424D-42EC-B86A-5AC5A0514948}" srcId="{CFD1687C-3EC3-40B4-8AAC-ACF53408465F}" destId="{5C77F242-34CA-4AE6-A74A-81ABA1AA3E39}" srcOrd="0" destOrd="0" parTransId="{D912C46B-5AA2-411D-8439-CAD3498E7350}" sibTransId="{9C129DF4-B95B-485A-BC30-2C98574A42BA}"/>
    <dgm:cxn modelId="{B291164E-18A2-4F00-B0D6-0D46F0C19177}" srcId="{CFD1687C-3EC3-40B4-8AAC-ACF53408465F}" destId="{F4B95674-545A-425F-AEFF-BE7F89DFD1FE}" srcOrd="1" destOrd="0" parTransId="{C0E49126-0574-48F4-BEDD-F74F63AD6963}" sibTransId="{FFF933C2-FD47-42B3-80B6-0FF82C9446CA}"/>
    <dgm:cxn modelId="{5F1C3971-405C-4A08-8970-12F9AD86B1DB}" srcId="{5DB8CF34-AF3F-4CC5-824E-A5E768DF5F0D}" destId="{0E1122C4-4E65-4E76-BC9F-8FBF993F33D6}" srcOrd="1" destOrd="0" parTransId="{155FCE84-43C0-4813-98D7-6AD3456D9C97}" sibTransId="{20F0271D-7151-49A1-95B2-41AEB06EE5CA}"/>
    <dgm:cxn modelId="{EFFEA09D-FB19-49A6-A8B6-659412DC112A}" srcId="{5DB8CF34-AF3F-4CC5-824E-A5E768DF5F0D}" destId="{CFD1687C-3EC3-40B4-8AAC-ACF53408465F}" srcOrd="0" destOrd="0" parTransId="{4F6C2E36-6762-443F-B633-82E08770CB21}" sibTransId="{B3E5AB48-F91B-4A22-B348-FA06381EE289}"/>
    <dgm:cxn modelId="{17EC2A9F-68BF-48DE-8B18-6DD664313B12}" type="presOf" srcId="{5C77F242-34CA-4AE6-A74A-81ABA1AA3E39}" destId="{ADFFED9B-6FD7-4C10-A0A3-2BC23AD58B5C}" srcOrd="0" destOrd="0" presId="urn:microsoft.com/office/officeart/2005/8/layout/chevron2"/>
    <dgm:cxn modelId="{4FADDBC9-665C-4A72-81C7-B5A82429F70C}" type="presOf" srcId="{5DB8CF34-AF3F-4CC5-824E-A5E768DF5F0D}" destId="{2C980BD6-F3EB-45CC-A368-AA2DD13D9AFE}" srcOrd="0" destOrd="0" presId="urn:microsoft.com/office/officeart/2005/8/layout/chevron2"/>
    <dgm:cxn modelId="{145073D0-1E9B-482C-9D74-4CC786C644F1}" type="presOf" srcId="{0E1122C4-4E65-4E76-BC9F-8FBF993F33D6}" destId="{1231373A-197E-4111-BB5B-24A98F1E16C6}" srcOrd="0" destOrd="0" presId="urn:microsoft.com/office/officeart/2005/8/layout/chevron2"/>
    <dgm:cxn modelId="{F2E3341D-83FF-4781-943E-50D80CB64889}" type="presParOf" srcId="{2C980BD6-F3EB-45CC-A368-AA2DD13D9AFE}" destId="{5380BE37-0FDD-495A-9F1D-FE045A0EC7A3}" srcOrd="0" destOrd="0" presId="urn:microsoft.com/office/officeart/2005/8/layout/chevron2"/>
    <dgm:cxn modelId="{2E1571D5-85E3-4124-A4C8-07FC4A923D6C}" type="presParOf" srcId="{5380BE37-0FDD-495A-9F1D-FE045A0EC7A3}" destId="{F2F7379B-B4E9-4430-96F0-43296AA9725C}" srcOrd="0" destOrd="0" presId="urn:microsoft.com/office/officeart/2005/8/layout/chevron2"/>
    <dgm:cxn modelId="{7F9284A3-31DA-44F2-BEEB-AA446873FFD5}" type="presParOf" srcId="{5380BE37-0FDD-495A-9F1D-FE045A0EC7A3}" destId="{ADFFED9B-6FD7-4C10-A0A3-2BC23AD58B5C}" srcOrd="1" destOrd="0" presId="urn:microsoft.com/office/officeart/2005/8/layout/chevron2"/>
    <dgm:cxn modelId="{EEE28500-7263-4072-8BD5-7192076CAF63}" type="presParOf" srcId="{2C980BD6-F3EB-45CC-A368-AA2DD13D9AFE}" destId="{8F4E5673-FD53-4D23-BFE9-4F511E2E3802}" srcOrd="1" destOrd="0" presId="urn:microsoft.com/office/officeart/2005/8/layout/chevron2"/>
    <dgm:cxn modelId="{1E36F640-25D2-4AF0-AE33-AEABA99931FA}" type="presParOf" srcId="{2C980BD6-F3EB-45CC-A368-AA2DD13D9AFE}" destId="{D4F1D37A-45C2-4B94-92D6-9C0B3BD7F052}" srcOrd="2" destOrd="0" presId="urn:microsoft.com/office/officeart/2005/8/layout/chevron2"/>
    <dgm:cxn modelId="{A4D67D97-B882-4ECC-A7BD-157207028767}" type="presParOf" srcId="{D4F1D37A-45C2-4B94-92D6-9C0B3BD7F052}" destId="{1231373A-197E-4111-BB5B-24A98F1E16C6}" srcOrd="0" destOrd="0" presId="urn:microsoft.com/office/officeart/2005/8/layout/chevron2"/>
    <dgm:cxn modelId="{6E87A988-972A-4430-B51A-AC00B695EBDD}" type="presParOf" srcId="{D4F1D37A-45C2-4B94-92D6-9C0B3BD7F052}" destId="{1C5E5736-138E-47CC-BE28-99727D8C38F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89C4D23-60AF-4CCA-9F4F-A3672DA5F91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C491E1-4BD7-4A47-A959-6F82CFAC034D}">
      <dgm:prSet phldrT="[Text]" custT="1"/>
      <dgm:spPr/>
      <dgm:t>
        <a:bodyPr/>
        <a:lstStyle/>
        <a:p>
          <a:r>
            <a:rPr lang="en-US" sz="3000" dirty="0"/>
            <a:t>Non Cooperative </a:t>
          </a:r>
        </a:p>
      </dgm:t>
    </dgm:pt>
    <dgm:pt modelId="{08CFD303-2700-4379-9967-56C29F8BE7A3}" type="parTrans" cxnId="{89DE8C8E-53BF-4F05-A076-E8D2729D1FB9}">
      <dgm:prSet/>
      <dgm:spPr/>
      <dgm:t>
        <a:bodyPr/>
        <a:lstStyle/>
        <a:p>
          <a:endParaRPr lang="en-US"/>
        </a:p>
      </dgm:t>
    </dgm:pt>
    <dgm:pt modelId="{D78CA52C-E718-4468-95CA-3C4C5E6BB93F}" type="sibTrans" cxnId="{89DE8C8E-53BF-4F05-A076-E8D2729D1FB9}">
      <dgm:prSet/>
      <dgm:spPr/>
      <dgm:t>
        <a:bodyPr/>
        <a:lstStyle/>
        <a:p>
          <a:endParaRPr lang="en-US"/>
        </a:p>
      </dgm:t>
    </dgm:pt>
    <dgm:pt modelId="{F124E31D-FBCF-48EB-8154-BEB3CB82A7AD}">
      <dgm:prSet phldrT="[Text]" custT="1"/>
      <dgm:spPr/>
      <dgm:t>
        <a:bodyPr/>
        <a:lstStyle/>
        <a:p>
          <a:r>
            <a:rPr lang="en-US" sz="3000" dirty="0"/>
            <a:t>Insufficient Information</a:t>
          </a:r>
        </a:p>
      </dgm:t>
    </dgm:pt>
    <dgm:pt modelId="{68897A6A-0A28-4732-B79D-1C8237578903}" type="parTrans" cxnId="{29346792-788F-4EFE-BF05-04512C96C133}">
      <dgm:prSet/>
      <dgm:spPr/>
      <dgm:t>
        <a:bodyPr/>
        <a:lstStyle/>
        <a:p>
          <a:endParaRPr lang="en-US"/>
        </a:p>
      </dgm:t>
    </dgm:pt>
    <dgm:pt modelId="{01034844-C6ED-43C3-9FD2-2C1E23DBC5D8}" type="sibTrans" cxnId="{29346792-788F-4EFE-BF05-04512C96C133}">
      <dgm:prSet/>
      <dgm:spPr/>
      <dgm:t>
        <a:bodyPr/>
        <a:lstStyle/>
        <a:p>
          <a:endParaRPr lang="en-US"/>
        </a:p>
      </dgm:t>
    </dgm:pt>
    <dgm:pt modelId="{D6EE0F55-D3C1-44D8-9E09-76811682B3DF}" type="pres">
      <dgm:prSet presAssocID="{E89C4D23-60AF-4CCA-9F4F-A3672DA5F91B}" presName="linear" presStyleCnt="0">
        <dgm:presLayoutVars>
          <dgm:animLvl val="lvl"/>
          <dgm:resizeHandles val="exact"/>
        </dgm:presLayoutVars>
      </dgm:prSet>
      <dgm:spPr/>
    </dgm:pt>
    <dgm:pt modelId="{5F8CABD1-BD0D-4079-828D-74470385DE6B}" type="pres">
      <dgm:prSet presAssocID="{73C491E1-4BD7-4A47-A959-6F82CFAC034D}" presName="parentText" presStyleLbl="node1" presStyleIdx="0" presStyleCnt="2" custLinFactNeighborX="320" custLinFactNeighborY="-84682">
        <dgm:presLayoutVars>
          <dgm:chMax val="0"/>
          <dgm:bulletEnabled val="1"/>
        </dgm:presLayoutVars>
      </dgm:prSet>
      <dgm:spPr/>
    </dgm:pt>
    <dgm:pt modelId="{FDBEACDC-6EAE-40F7-9B12-8E11FA3AED12}" type="pres">
      <dgm:prSet presAssocID="{D78CA52C-E718-4468-95CA-3C4C5E6BB93F}" presName="spacer" presStyleCnt="0"/>
      <dgm:spPr/>
    </dgm:pt>
    <dgm:pt modelId="{8E22C3E9-77FC-4866-986E-97440F45F35C}" type="pres">
      <dgm:prSet presAssocID="{F124E31D-FBCF-48EB-8154-BEB3CB82A7AD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AB09270E-D703-4DB8-B28D-14C13CDD740F}" type="presOf" srcId="{F124E31D-FBCF-48EB-8154-BEB3CB82A7AD}" destId="{8E22C3E9-77FC-4866-986E-97440F45F35C}" srcOrd="0" destOrd="0" presId="urn:microsoft.com/office/officeart/2005/8/layout/vList2"/>
    <dgm:cxn modelId="{CF49CC34-C3D9-4470-A565-3DEF4C893A59}" type="presOf" srcId="{E89C4D23-60AF-4CCA-9F4F-A3672DA5F91B}" destId="{D6EE0F55-D3C1-44D8-9E09-76811682B3DF}" srcOrd="0" destOrd="0" presId="urn:microsoft.com/office/officeart/2005/8/layout/vList2"/>
    <dgm:cxn modelId="{89DE8C8E-53BF-4F05-A076-E8D2729D1FB9}" srcId="{E89C4D23-60AF-4CCA-9F4F-A3672DA5F91B}" destId="{73C491E1-4BD7-4A47-A959-6F82CFAC034D}" srcOrd="0" destOrd="0" parTransId="{08CFD303-2700-4379-9967-56C29F8BE7A3}" sibTransId="{D78CA52C-E718-4468-95CA-3C4C5E6BB93F}"/>
    <dgm:cxn modelId="{29346792-788F-4EFE-BF05-04512C96C133}" srcId="{E89C4D23-60AF-4CCA-9F4F-A3672DA5F91B}" destId="{F124E31D-FBCF-48EB-8154-BEB3CB82A7AD}" srcOrd="1" destOrd="0" parTransId="{68897A6A-0A28-4732-B79D-1C8237578903}" sibTransId="{01034844-C6ED-43C3-9FD2-2C1E23DBC5D8}"/>
    <dgm:cxn modelId="{A483C8B2-6CB2-4A49-9917-77C7B4CEDDB2}" type="presOf" srcId="{73C491E1-4BD7-4A47-A959-6F82CFAC034D}" destId="{5F8CABD1-BD0D-4079-828D-74470385DE6B}" srcOrd="0" destOrd="0" presId="urn:microsoft.com/office/officeart/2005/8/layout/vList2"/>
    <dgm:cxn modelId="{391F73BB-B362-4B8B-8131-D22B67546C78}" type="presParOf" srcId="{D6EE0F55-D3C1-44D8-9E09-76811682B3DF}" destId="{5F8CABD1-BD0D-4079-828D-74470385DE6B}" srcOrd="0" destOrd="0" presId="urn:microsoft.com/office/officeart/2005/8/layout/vList2"/>
    <dgm:cxn modelId="{E35902F2-94C7-48A7-9CF7-CE6CD3F4CB5F}" type="presParOf" srcId="{D6EE0F55-D3C1-44D8-9E09-76811682B3DF}" destId="{FDBEACDC-6EAE-40F7-9B12-8E11FA3AED12}" srcOrd="1" destOrd="0" presId="urn:microsoft.com/office/officeart/2005/8/layout/vList2"/>
    <dgm:cxn modelId="{F3DC010A-4CE1-4C36-BC4B-07769FE699F0}" type="presParOf" srcId="{D6EE0F55-D3C1-44D8-9E09-76811682B3DF}" destId="{8E22C3E9-77FC-4866-986E-97440F45F35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78909F-CA75-46D4-982C-2CC592CA58CD}">
      <dsp:nvSpPr>
        <dsp:cNvPr id="0" name=""/>
        <dsp:cNvSpPr/>
      </dsp:nvSpPr>
      <dsp:spPr>
        <a:xfrm rot="5400000">
          <a:off x="-244108" y="245758"/>
          <a:ext cx="1627390" cy="11391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Research Design</a:t>
          </a:r>
        </a:p>
      </dsp:txBody>
      <dsp:txXfrm rot="-5400000">
        <a:off x="1" y="571237"/>
        <a:ext cx="1139173" cy="488217"/>
      </dsp:txXfrm>
    </dsp:sp>
    <dsp:sp modelId="{1D90D427-D602-428F-A5E6-6EC3851A175C}">
      <dsp:nvSpPr>
        <dsp:cNvPr id="0" name=""/>
        <dsp:cNvSpPr/>
      </dsp:nvSpPr>
      <dsp:spPr>
        <a:xfrm rot="5400000">
          <a:off x="4250546" y="-3092745"/>
          <a:ext cx="1057803" cy="72805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920" tIns="22225" rIns="22225" bIns="22225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Qualitative  Data Analysis Approach</a:t>
          </a:r>
        </a:p>
      </dsp:txBody>
      <dsp:txXfrm rot="-5400000">
        <a:off x="1139173" y="70266"/>
        <a:ext cx="7228911" cy="954527"/>
      </dsp:txXfrm>
    </dsp:sp>
    <dsp:sp modelId="{6436DE04-6704-469D-AFB8-0CD267AA3A2E}">
      <dsp:nvSpPr>
        <dsp:cNvPr id="0" name=""/>
        <dsp:cNvSpPr/>
      </dsp:nvSpPr>
      <dsp:spPr>
        <a:xfrm rot="5400000">
          <a:off x="-244108" y="1679330"/>
          <a:ext cx="1627390" cy="11391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Target Population</a:t>
          </a:r>
        </a:p>
      </dsp:txBody>
      <dsp:txXfrm rot="-5400000">
        <a:off x="1" y="2004809"/>
        <a:ext cx="1139173" cy="488217"/>
      </dsp:txXfrm>
    </dsp:sp>
    <dsp:sp modelId="{6E52984B-7060-48D5-B4AC-E63080E8572E}">
      <dsp:nvSpPr>
        <dsp:cNvPr id="0" name=""/>
        <dsp:cNvSpPr/>
      </dsp:nvSpPr>
      <dsp:spPr>
        <a:xfrm rot="5400000">
          <a:off x="4250546" y="-1676150"/>
          <a:ext cx="1057803" cy="72805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920" tIns="22225" rIns="22225" bIns="22225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Officials, employees, and stakeholders within the office </a:t>
          </a:r>
        </a:p>
      </dsp:txBody>
      <dsp:txXfrm rot="-5400000">
        <a:off x="1139173" y="1486861"/>
        <a:ext cx="7228911" cy="954527"/>
      </dsp:txXfrm>
    </dsp:sp>
    <dsp:sp modelId="{64EF757D-F137-4521-B280-5D6DFA79FE65}">
      <dsp:nvSpPr>
        <dsp:cNvPr id="0" name=""/>
        <dsp:cNvSpPr/>
      </dsp:nvSpPr>
      <dsp:spPr>
        <a:xfrm rot="5400000">
          <a:off x="-244108" y="3112903"/>
          <a:ext cx="1627390" cy="113917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Sampling Technique</a:t>
          </a:r>
        </a:p>
      </dsp:txBody>
      <dsp:txXfrm rot="-5400000">
        <a:off x="1" y="3438382"/>
        <a:ext cx="1139173" cy="488217"/>
      </dsp:txXfrm>
    </dsp:sp>
    <dsp:sp modelId="{4619061B-1904-4BF2-97D9-EAA98F40903A}">
      <dsp:nvSpPr>
        <dsp:cNvPr id="0" name=""/>
        <dsp:cNvSpPr/>
      </dsp:nvSpPr>
      <dsp:spPr>
        <a:xfrm rot="5400000">
          <a:off x="4250546" y="-242577"/>
          <a:ext cx="1057803" cy="728054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920" tIns="22225" rIns="22225" bIns="22225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Stratified Random Sampling </a:t>
          </a:r>
        </a:p>
      </dsp:txBody>
      <dsp:txXfrm rot="-5400000">
        <a:off x="1139173" y="2920434"/>
        <a:ext cx="7228911" cy="9545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F7379B-B4E9-4430-96F0-43296AA9725C}">
      <dsp:nvSpPr>
        <dsp:cNvPr id="0" name=""/>
        <dsp:cNvSpPr/>
      </dsp:nvSpPr>
      <dsp:spPr>
        <a:xfrm rot="5400000">
          <a:off x="-314501" y="314501"/>
          <a:ext cx="2096673" cy="146767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Sources</a:t>
          </a:r>
        </a:p>
      </dsp:txBody>
      <dsp:txXfrm rot="-5400000">
        <a:off x="1" y="733836"/>
        <a:ext cx="1467671" cy="629002"/>
      </dsp:txXfrm>
    </dsp:sp>
    <dsp:sp modelId="{ADFFED9B-6FD7-4C10-A0A3-2BC23AD58B5C}">
      <dsp:nvSpPr>
        <dsp:cNvPr id="0" name=""/>
        <dsp:cNvSpPr/>
      </dsp:nvSpPr>
      <dsp:spPr>
        <a:xfrm rot="5400000">
          <a:off x="5161211" y="-3645974"/>
          <a:ext cx="1362838" cy="87499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Secondary Data(Existing literatures, reports, official documents, land management policies &amp; so on.) 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Primary Data( In depth interview)</a:t>
          </a:r>
        </a:p>
      </dsp:txBody>
      <dsp:txXfrm rot="-5400000">
        <a:off x="1467671" y="114094"/>
        <a:ext cx="8683390" cy="1229782"/>
      </dsp:txXfrm>
    </dsp:sp>
    <dsp:sp modelId="{1231373A-197E-4111-BB5B-24A98F1E16C6}">
      <dsp:nvSpPr>
        <dsp:cNvPr id="0" name=""/>
        <dsp:cNvSpPr/>
      </dsp:nvSpPr>
      <dsp:spPr>
        <a:xfrm rot="5400000">
          <a:off x="-314501" y="2126271"/>
          <a:ext cx="2096673" cy="146767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Analysis</a:t>
          </a:r>
        </a:p>
      </dsp:txBody>
      <dsp:txXfrm rot="-5400000">
        <a:off x="1" y="2545606"/>
        <a:ext cx="1467671" cy="629002"/>
      </dsp:txXfrm>
    </dsp:sp>
    <dsp:sp modelId="{1C5E5736-138E-47CC-BE28-99727D8C38F4}">
      <dsp:nvSpPr>
        <dsp:cNvPr id="0" name=""/>
        <dsp:cNvSpPr/>
      </dsp:nvSpPr>
      <dsp:spPr>
        <a:xfrm rot="5400000">
          <a:off x="5161211" y="-1908931"/>
          <a:ext cx="1362838" cy="87499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Thematic Analysis </a:t>
          </a:r>
        </a:p>
      </dsp:txBody>
      <dsp:txXfrm rot="-5400000">
        <a:off x="1467671" y="1851137"/>
        <a:ext cx="8683390" cy="12297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CABD1-BD0D-4079-828D-74470385DE6B}">
      <dsp:nvSpPr>
        <dsp:cNvPr id="0" name=""/>
        <dsp:cNvSpPr/>
      </dsp:nvSpPr>
      <dsp:spPr>
        <a:xfrm>
          <a:off x="0" y="0"/>
          <a:ext cx="6271288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Non Cooperative </a:t>
          </a:r>
        </a:p>
      </dsp:txBody>
      <dsp:txXfrm>
        <a:off x="59399" y="59399"/>
        <a:ext cx="6152490" cy="1098002"/>
      </dsp:txXfrm>
    </dsp:sp>
    <dsp:sp modelId="{8E22C3E9-77FC-4866-986E-97440F45F35C}">
      <dsp:nvSpPr>
        <dsp:cNvPr id="0" name=""/>
        <dsp:cNvSpPr/>
      </dsp:nvSpPr>
      <dsp:spPr>
        <a:xfrm>
          <a:off x="0" y="1529909"/>
          <a:ext cx="6271288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Insufficient Information</a:t>
          </a:r>
        </a:p>
      </dsp:txBody>
      <dsp:txXfrm>
        <a:off x="59399" y="1589308"/>
        <a:ext cx="6152490" cy="10980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4601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838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71525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34A90-EB03-42F3-8859-2C2B2724C058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8984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8EC7-AF6A-48D3-8284-14BACBEBDD84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08758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8EC7-AF6A-48D3-8284-14BACBEBDD84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744154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8EC7-AF6A-48D3-8284-14BACBEBDD84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04941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8EC7-AF6A-48D3-8284-14BACBEBDD84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3976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8EC7-AF6A-48D3-8284-14BACBEBDD84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99024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48EC7-AF6A-48D3-8284-14BACBEBDD84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413850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093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73646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5520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10/23/2024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8888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DDA51639-B2D6-4652-B8C3-1B4C224A7BAF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577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08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961B7-6B89-48AB-966F-622E2788EECC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100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8544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918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8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ags" Target="../tags/tag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3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KSO_TEMPLATE" hidden="1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2097152" name="图片 1" descr="图层-4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27305" y="4283710"/>
            <a:ext cx="4968240" cy="2588895"/>
          </a:xfrm>
          <a:prstGeom prst="rect">
            <a:avLst/>
          </a:prstGeom>
          <a:noFill/>
          <a:ln w="3175">
            <a:noFill/>
            <a:headEnd type="none" w="lg" len="lg"/>
            <a:tailEnd type="oval" w="lg" len="lg"/>
          </a:ln>
        </p:spPr>
      </p:pic>
      <p:pic>
        <p:nvPicPr>
          <p:cNvPr id="2097153" name="图片 2" descr="绿叶1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025130" y="1905"/>
            <a:ext cx="4168140" cy="251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37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BC48EC7-AF6A-48D3-8284-14BACBEBDD84}" type="datetimeFigureOut">
              <a:rPr lang="en-US" smtClean="0"/>
              <a:t>10/23/2024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525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000" dirty="0" err="1">
                <a:latin typeface="Arial Black" panose="020B0A04020102020204" pitchFamily="34" charset="0"/>
              </a:rPr>
              <a:t>Jija</a:t>
            </a:r>
            <a:r>
              <a:rPr lang="en-US" sz="5000" dirty="0">
                <a:latin typeface="Arial Black" panose="020B0A04020102020204" pitchFamily="34" charset="0"/>
              </a:rPr>
              <a:t> </a:t>
            </a:r>
            <a:r>
              <a:rPr lang="en-US" sz="5000" dirty="0" err="1">
                <a:latin typeface="Arial Black" panose="020B0A04020102020204" pitchFamily="34" charset="0"/>
              </a:rPr>
              <a:t>Susmoye</a:t>
            </a:r>
            <a:r>
              <a:rPr lang="en-US" sz="5000" dirty="0">
                <a:latin typeface="Arial Black" panose="020B0A04020102020204" pitchFamily="34" charset="0"/>
              </a:rPr>
              <a:t> </a:t>
            </a:r>
            <a:r>
              <a:rPr lang="en-US" sz="5000" dirty="0" err="1">
                <a:latin typeface="Arial Black" panose="020B0A04020102020204" pitchFamily="34" charset="0"/>
              </a:rPr>
              <a:t>Mrong</a:t>
            </a:r>
            <a:endParaRPr lang="en-US" sz="5000" dirty="0">
              <a:latin typeface="Arial Black" panose="020B0A040201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1708" y="4508626"/>
            <a:ext cx="9071240" cy="630637"/>
          </a:xfrm>
        </p:spPr>
        <p:txBody>
          <a:bodyPr>
            <a:normAutofit/>
          </a:bodyPr>
          <a:lstStyle/>
          <a:p>
            <a:r>
              <a:rPr lang="en-US" sz="3000" b="1" dirty="0">
                <a:latin typeface="Arial Black" panose="020B0A04020102020204" pitchFamily="34" charset="0"/>
              </a:rPr>
              <a:t>Id no. 19123105</a:t>
            </a:r>
          </a:p>
        </p:txBody>
      </p:sp>
    </p:spTree>
    <p:extLst>
      <p:ext uri="{BB962C8B-B14F-4D97-AF65-F5344CB8AC3E}">
        <p14:creationId xmlns:p14="http://schemas.microsoft.com/office/powerpoint/2010/main" val="1276162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Aims &amp;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500" b="1" dirty="0"/>
              <a:t>To acquire knowledge about the duties of the officers as well as employees of the Upazila Land Office</a:t>
            </a:r>
          </a:p>
          <a:p>
            <a:pPr marL="0" indent="0">
              <a:buNone/>
            </a:pPr>
            <a:endParaRPr lang="en-US" sz="2500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/>
              <a:t>To explore the recent innovations that have been added to the Upazila Land Administration.</a:t>
            </a:r>
          </a:p>
          <a:p>
            <a:pPr marL="0" indent="0">
              <a:buNone/>
            </a:pPr>
            <a:endParaRPr lang="en-US" sz="2500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500" b="1" dirty="0"/>
              <a:t>To identify challenges facing the Upazila Land Office while performing their duties.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285905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/>
        </p:nvGraphicFramePr>
        <p:xfrm>
          <a:off x="1539089" y="1341649"/>
          <a:ext cx="8419723" cy="44978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340728" y="787651"/>
            <a:ext cx="535965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B15E28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4221920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5814" y="357443"/>
            <a:ext cx="9601196" cy="1303867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1"/>
                </a:solidFill>
              </a:rPr>
              <a:t>Methodology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79010" y="1964603"/>
          <a:ext cx="10217590" cy="39107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5845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8241" y="638100"/>
            <a:ext cx="9601196" cy="1303867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1"/>
                </a:solidFill>
              </a:rPr>
              <a:t>Limitation of the Study</a:t>
            </a:r>
          </a:p>
        </p:txBody>
      </p:sp>
      <p:graphicFrame>
        <p:nvGraphicFramePr>
          <p:cNvPr id="6" name="Diagram 5"/>
          <p:cNvGraphicFramePr/>
          <p:nvPr/>
        </p:nvGraphicFramePr>
        <p:xfrm>
          <a:off x="3104941" y="2642716"/>
          <a:ext cx="6271288" cy="2872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780066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20187308"/>
  <p:tag name="KSO_WM_TEMPLATE_THUMBS_INDEX" val="1、2、3、6、8、10、11、12、15"/>
</p:tagLst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Office 主题​​">
  <a:themeElements>
    <a:clrScheme name="2019空白演示文档">
      <a:dk1>
        <a:srgbClr val="000000"/>
      </a:dk1>
      <a:lt1>
        <a:srgbClr val="FFFFFF"/>
      </a:lt1>
      <a:dk2>
        <a:srgbClr val="E6E4E4"/>
      </a:dk2>
      <a:lt2>
        <a:srgbClr val="FFFFFF"/>
      </a:lt2>
      <a:accent1>
        <a:srgbClr val="477DEA"/>
      </a:accent1>
      <a:accent2>
        <a:srgbClr val="9B9B9B"/>
      </a:accent2>
      <a:accent3>
        <a:srgbClr val="F3B745"/>
      </a:accent3>
      <a:accent4>
        <a:srgbClr val="477EE7"/>
      </a:accent4>
      <a:accent5>
        <a:srgbClr val="4BA151"/>
      </a:accent5>
      <a:accent6>
        <a:srgbClr val="E9403C"/>
      </a:accent6>
      <a:hlink>
        <a:srgbClr val="0563C1"/>
      </a:hlink>
      <a:folHlink>
        <a:srgbClr val="954D72"/>
      </a:folHlink>
    </a:clrScheme>
    <a:fontScheme name="2019空白演示文档">
      <a:majorFont>
        <a:latin typeface="Arial"/>
        <a:ea typeface="Calibri"/>
        <a:cs typeface=""/>
      </a:majorFont>
      <a:minorFont>
        <a:latin typeface="Arial"/>
        <a:ea typeface="Calibr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119</Words>
  <Application>Microsoft Office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Arial Black</vt:lpstr>
      <vt:lpstr>Calibri</vt:lpstr>
      <vt:lpstr>Garamond</vt:lpstr>
      <vt:lpstr>Wingdings</vt:lpstr>
      <vt:lpstr>Office 主题​​</vt:lpstr>
      <vt:lpstr>Organic</vt:lpstr>
      <vt:lpstr>Jija Susmoye Mrong</vt:lpstr>
      <vt:lpstr>Aims &amp; Objectives</vt:lpstr>
      <vt:lpstr>PowerPoint Presentation</vt:lpstr>
      <vt:lpstr>Methodology</vt:lpstr>
      <vt:lpstr>Limitation of the Study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Swaron Snal</dc:creator>
  <cp:lastModifiedBy>Swaron Snal</cp:lastModifiedBy>
  <cp:revision>1</cp:revision>
  <dcterms:created xsi:type="dcterms:W3CDTF">2024-10-23T06:16:21Z</dcterms:created>
  <dcterms:modified xsi:type="dcterms:W3CDTF">2024-10-23T06:17:32Z</dcterms:modified>
</cp:coreProperties>
</file>

<file path=docProps/thumbnail.jpeg>
</file>